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7" r:id="rId10"/>
    <p:sldId id="265" r:id="rId11"/>
    <p:sldId id="268" r:id="rId12"/>
    <p:sldId id="269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70" r:id="rId24"/>
    <p:sldId id="281" r:id="rId25"/>
    <p:sldId id="282" r:id="rId26"/>
    <p:sldId id="283" r:id="rId27"/>
    <p:sldId id="284" r:id="rId28"/>
    <p:sldId id="285" r:id="rId29"/>
    <p:sldId id="286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 advClick="0" advTm="5000">
    <p:wipe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8080" y="1772816"/>
            <a:ext cx="73103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irmala UI" pitchFamily="34" charset="0"/>
              </a:rPr>
              <a:t>День посвящения в </a:t>
            </a:r>
          </a:p>
          <a:p>
            <a:pPr algn="ctr"/>
            <a:r>
              <a:rPr lang="ru-RU" sz="54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irmala UI" pitchFamily="34" charset="0"/>
              </a:rPr>
              <a:t>гимназисты 2015</a:t>
            </a:r>
            <a:endParaRPr lang="ru-RU" sz="54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Nirmala UI" pitchFamily="34" charset="0"/>
            </a:endParaRPr>
          </a:p>
        </p:txBody>
      </p:sp>
      <p:pic>
        <p:nvPicPr>
          <p:cNvPr id="6" name="Melodiya_-_Dlya_slajd_shou_ili_prezentacij_(x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8684.625"/>
                  <p14:fade out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280" y="551723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2403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2736">
        <p:circle/>
      </p:transition>
    </mc:Choice>
    <mc:Fallback>
      <p:transition spd="slow" advClick="0" advTm="273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  <p:extLst mod="1">
    <p:ext uri="{E180D4A7-C9FB-4DFB-919C-405C955672EB}">
      <p14:showEvtLst xmlns:p14="http://schemas.microsoft.com/office/powerpoint/2010/main">
        <p14:playEvt time="0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728">
            <a:off x="3179612" y="-87747"/>
            <a:ext cx="6660232" cy="4440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7068">
            <a:off x="-1198684" y="2289546"/>
            <a:ext cx="7087617" cy="47250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3618579"/>
      </p:ext>
    </p:extLst>
  </p:cSld>
  <p:clrMapOvr>
    <a:masterClrMapping/>
  </p:clrMapOvr>
  <p:transition spd="slow" advClick="0" advTm="409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0197"/>
            <a:ext cx="5035488" cy="3356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" y="2708920"/>
            <a:ext cx="5652120" cy="3768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5593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854">
        <p:wipe/>
      </p:transition>
    </mc:Choice>
    <mc:Fallback>
      <p:transition spd="slow" advClick="0" advTm="5854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8676456" cy="5784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9414006"/>
      </p:ext>
    </p:extLst>
  </p:cSld>
  <p:clrMapOvr>
    <a:masterClrMapping/>
  </p:clrMapOvr>
  <p:transition spd="slow" advClick="0" advTm="28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4"/>
            <a:ext cx="7848872" cy="5232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779912" y="103338"/>
            <a:ext cx="14398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5А</a:t>
            </a:r>
            <a:endParaRPr lang="ru-RU" sz="8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0106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199">
        <p:wipe/>
      </p:transition>
    </mc:Choice>
    <mc:Fallback>
      <p:transition spd="slow" advClick="0" advTm="3199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18" y="121359"/>
            <a:ext cx="7795211" cy="5196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12739" y="5313439"/>
            <a:ext cx="804419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Класс-команда!</a:t>
            </a:r>
            <a:endParaRPr lang="ru-RU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3471738"/>
      </p:ext>
    </p:extLst>
  </p:cSld>
  <p:clrMapOvr>
    <a:masterClrMapping/>
  </p:clrMapOvr>
  <p:transition spd="slow" advClick="0" advTm="352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184499" cy="5456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289954" y="5644973"/>
            <a:ext cx="118654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5Б</a:t>
            </a:r>
            <a:endParaRPr lang="ru-RU" sz="6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369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767">
        <p14:switch dir="r"/>
      </p:transition>
    </mc:Choice>
    <mc:Fallback>
      <p:transition spd="slow" advClick="0" advTm="47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482">
            <a:off x="3126293" y="214280"/>
            <a:ext cx="6115989" cy="4077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2491">
            <a:off x="-731613" y="1386969"/>
            <a:ext cx="6926239" cy="4617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081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617">
        <p:wipe/>
      </p:transition>
    </mc:Choice>
    <mc:Fallback>
      <p:transition spd="slow" advClick="0" advTm="6617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0668">
            <a:off x="-406442" y="410459"/>
            <a:ext cx="5868144" cy="3912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140">
            <a:off x="2911745" y="382411"/>
            <a:ext cx="6300192" cy="4200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-182663" y="5597007"/>
            <a:ext cx="95093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Талантливые и креативные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89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446">
        <p:wipe/>
      </p:transition>
    </mc:Choice>
    <mc:Fallback>
      <p:transition spd="slow" advClick="0" advTm="5446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81000"/>
            <a:ext cx="7596336" cy="5064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-110416" y="1979585"/>
            <a:ext cx="15327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5В</a:t>
            </a:r>
            <a:endParaRPr lang="ru-RU" sz="88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6029053"/>
      </p:ext>
    </p:extLst>
  </p:cSld>
  <p:clrMapOvr>
    <a:masterClrMapping/>
  </p:clrMapOvr>
  <p:transition spd="slow" advClick="0" advTm="331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6861">
            <a:off x="3415992" y="-207341"/>
            <a:ext cx="6652917" cy="4435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6026">
            <a:off x="-1646820" y="2089670"/>
            <a:ext cx="6705848" cy="4470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8084752"/>
      </p:ext>
    </p:extLst>
  </p:cSld>
  <p:clrMapOvr>
    <a:masterClrMapping/>
  </p:clrMapOvr>
  <p:transition spd="slow" advClick="0" advTm="611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60648"/>
            <a:ext cx="5472100" cy="36480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4" y="2541387"/>
            <a:ext cx="5724128" cy="381608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3598415"/>
      </p:ext>
    </p:extLst>
  </p:cSld>
  <p:clrMapOvr>
    <a:masterClrMapping/>
  </p:clrMapOvr>
  <p:transition spd="slow" advClick="0" advTm="417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445">
            <a:off x="5635360" y="194782"/>
            <a:ext cx="3214021" cy="4821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7049">
            <a:off x="135718" y="665432"/>
            <a:ext cx="6323243" cy="4215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08978" y="5361743"/>
            <a:ext cx="803938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Дружные и в</a:t>
            </a:r>
            <a:r>
              <a:rPr lang="ru-RU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есёлые </a:t>
            </a:r>
            <a:endParaRPr lang="ru-RU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5511651"/>
      </p:ext>
    </p:extLst>
  </p:cSld>
  <p:clrMapOvr>
    <a:masterClrMapping/>
  </p:clrMapOvr>
  <p:transition spd="slow" advClick="0" advTm="601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32" y="116632"/>
            <a:ext cx="7416824" cy="4944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-117567" y="5487175"/>
            <a:ext cx="934262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Поздравление от администрации</a:t>
            </a:r>
            <a:endParaRPr lang="ru-RU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3336690"/>
      </p:ext>
    </p:extLst>
  </p:cSld>
  <p:clrMapOvr>
    <a:masterClrMapping/>
  </p:clrMapOvr>
  <p:transition spd="slow" advClick="0" advTm="403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3915">
            <a:off x="-1423126" y="1132168"/>
            <a:ext cx="6492011" cy="43280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758">
            <a:off x="3474062" y="357764"/>
            <a:ext cx="6294846" cy="41965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057541" y="5411450"/>
            <a:ext cx="602601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Школьный а</a:t>
            </a:r>
            <a:r>
              <a:rPr lang="ru-RU" sz="4400" b="1" cap="none" spc="0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нсамбль </a:t>
            </a:r>
          </a:p>
          <a:p>
            <a:pPr algn="ctr"/>
            <a:r>
              <a:rPr lang="ru-RU" sz="4400" b="1" cap="none" spc="0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«Ладушки»</a:t>
            </a:r>
            <a:endParaRPr lang="ru-RU" sz="4400" b="1" cap="none" spc="0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9613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7754">
        <p14:prism isInverted="1"/>
      </p:transition>
    </mc:Choice>
    <mc:Fallback>
      <p:transition spd="slow" advClick="0" advTm="77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64777"/>
            <a:ext cx="8388424" cy="5592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7122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42">
        <p:wipe/>
      </p:transition>
    </mc:Choice>
    <mc:Fallback>
      <p:transition spd="slow" advClick="0" advTm="5042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01251"/>
            <a:ext cx="7416823" cy="49445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259316" y="332656"/>
            <a:ext cx="484139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Клянёмся…</a:t>
            </a:r>
            <a:endParaRPr lang="ru-RU" sz="6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8485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345">
        <p14:vortex dir="r"/>
      </p:transition>
    </mc:Choice>
    <mc:Fallback>
      <p:transition spd="slow" advClick="0" advTm="53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173">
            <a:off x="-1357309" y="944807"/>
            <a:ext cx="5972181" cy="3981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2130">
            <a:off x="4310363" y="2624620"/>
            <a:ext cx="6084168" cy="4056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427984" y="332656"/>
            <a:ext cx="482215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Вручение заповедей</a:t>
            </a:r>
          </a:p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гимназиста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3974559"/>
      </p:ext>
    </p:extLst>
  </p:cSld>
  <p:clrMapOvr>
    <a:masterClrMapping/>
  </p:clrMapOvr>
  <p:transition spd="slow" advClick="0" advTm="566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7740">
            <a:off x="3490641" y="1703155"/>
            <a:ext cx="7092280" cy="4728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3953">
            <a:off x="-1231746" y="1826433"/>
            <a:ext cx="6948264" cy="4632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196152"/>
            <a:ext cx="4006361" cy="2670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2275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878">
        <p:wipe/>
      </p:transition>
    </mc:Choice>
    <mc:Fallback>
      <p:transition spd="slow" advClick="0" advTm="5878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5452">
            <a:off x="-1542412" y="-79072"/>
            <a:ext cx="7424628" cy="49497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582">
            <a:off x="4129292" y="917744"/>
            <a:ext cx="6120600" cy="408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093814" y="5406247"/>
            <a:ext cx="7186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оем гимн гимназии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7618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119">
        <p:dissolve/>
      </p:transition>
    </mc:Choice>
    <mc:Fallback>
      <p:transition spd="slow" advClick="0" advTm="6119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9532">
            <a:off x="-210305" y="293030"/>
            <a:ext cx="5652120" cy="3768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3298">
            <a:off x="4355036" y="1202864"/>
            <a:ext cx="5673643" cy="378242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2951" y="5013176"/>
            <a:ext cx="499207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«Самый лучший</a:t>
            </a:r>
          </a:p>
          <a:p>
            <a:pPr algn="ctr"/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день…»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1219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224">
        <p:wipe/>
      </p:transition>
    </mc:Choice>
    <mc:Fallback>
      <p:transition spd="slow" advClick="0" advTm="6224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408" y="2046467"/>
            <a:ext cx="867416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Поздравляем!!!</a:t>
            </a:r>
            <a:endParaRPr lang="ru-RU" sz="8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0880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850" advClick="0" advTm="4382">
        <p14:glitter pattern="hexagon"/>
      </p:transition>
    </mc:Choice>
    <mc:Fallback>
      <p:transition spd="slow" advClick="0" advTm="43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99173">
            <a:off x="3775851" y="1216594"/>
            <a:ext cx="6025197" cy="4016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9777">
            <a:off x="-526395" y="1458317"/>
            <a:ext cx="6081973" cy="4054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3523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231">
        <p14:prism isContent="1" isInverted="1"/>
      </p:transition>
    </mc:Choice>
    <mc:Fallback>
      <p:transition spd="slow" advClick="0" advTm="32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66790"/>
            <a:ext cx="7776865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394067" y="5661248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370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590">
        <p:wipe/>
      </p:transition>
    </mc:Choice>
    <mc:Fallback>
      <p:transition spd="slow" advClick="0" advTm="259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7992889" cy="53285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269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658">
        <p14:doors dir="vert"/>
      </p:transition>
    </mc:Choice>
    <mc:Fallback>
      <p:transition spd="slow" advClick="0" advTm="36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084">
            <a:off x="95276" y="120770"/>
            <a:ext cx="5455250" cy="3636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431">
            <a:off x="2845489" y="2573803"/>
            <a:ext cx="6133859" cy="4089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5837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909">
        <p:wipe/>
      </p:transition>
    </mc:Choice>
    <mc:Fallback>
      <p:transition spd="slow" advClick="0" advTm="4909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00" y="752661"/>
            <a:ext cx="7488832" cy="4992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6522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968">
        <p:wipe/>
      </p:transition>
    </mc:Choice>
    <mc:Fallback>
      <p:transition spd="slow" advClick="0" advTm="2968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61" y="539552"/>
            <a:ext cx="8244408" cy="5496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8810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509">
        <p:wipe/>
      </p:transition>
    </mc:Choice>
    <mc:Fallback>
      <p:transition spd="slow" advClick="0" advTm="4509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59" y="404664"/>
            <a:ext cx="8352420" cy="5568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4876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38">
        <p:wipe/>
      </p:transition>
    </mc:Choice>
    <mc:Fallback>
      <p:transition spd="slow" advClick="0" advTm="3038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4|1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565</TotalTime>
  <Words>41</Words>
  <Application>Microsoft Office PowerPoint</Application>
  <PresentationFormat>Экран (4:3)</PresentationFormat>
  <Paragraphs>18</Paragraphs>
  <Slides>29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марина</cp:lastModifiedBy>
  <cp:revision>48</cp:revision>
  <dcterms:created xsi:type="dcterms:W3CDTF">2015-11-20T06:33:03Z</dcterms:created>
  <dcterms:modified xsi:type="dcterms:W3CDTF">2015-11-22T11:24:50Z</dcterms:modified>
</cp:coreProperties>
</file>